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7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850" r:id="rId11"/>
    <p:sldId id="833" r:id="rId12"/>
    <p:sldId id="837" r:id="rId13"/>
    <p:sldId id="848" r:id="rId14"/>
    <p:sldId id="773" r:id="rId15"/>
    <p:sldId id="953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68E"/>
    <a:srgbClr val="203979"/>
    <a:srgbClr val="FFFFFF"/>
    <a:srgbClr val="BFC7DD"/>
    <a:srgbClr val="E6E6E6"/>
    <a:srgbClr val="546FB6"/>
    <a:srgbClr val="E5E9F1"/>
    <a:srgbClr val="536EB4"/>
    <a:srgbClr val="CFD8EB"/>
    <a:srgbClr val="DF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电子科技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成果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noFill/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规划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36395" y="34702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30680" y="3470275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4020" y="274955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2750" y="274955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13550" y="203263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809105" y="203263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77680" y="127381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96730" y="129159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141E8C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THANKS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学业</a:t>
            </a:r>
            <a:r>
              <a:rPr lang="zh-CN" altLang="en-US" sz="2800" b="1" spc="200" dirty="0">
                <a:latin typeface="+mj-ea"/>
                <a:ea typeface="+mj-ea"/>
              </a:rPr>
              <a:t>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902716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个人情况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教育背景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2003.2.19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水平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荣誉奖项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项目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经历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体会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445" y="213995"/>
            <a:ext cx="1123950" cy="112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00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1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3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6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7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8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9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1605</Words>
  <Application>WPS 演示</Application>
  <PresentationFormat>宽屏</PresentationFormat>
  <Paragraphs>264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Calibri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177</cp:revision>
  <dcterms:created xsi:type="dcterms:W3CDTF">2024-07-03T02:25:00Z</dcterms:created>
  <dcterms:modified xsi:type="dcterms:W3CDTF">2025-09-11T08:25:15Z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00ED680C5E9D4DF7A2FC662220827F6B_13</vt:lpwstr>
  </property>
  <property fmtid="{D5CDD505-2E9C-101B-9397-08002B2CF9AE}" pid="3" name="KSOProductBuildVer">
    <vt:lpwstr>2052-12.1.0.21541</vt:lpwstr>
  </property>
</Properties>
</file>